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4"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327"/>
  </p:normalViewPr>
  <p:slideViewPr>
    <p:cSldViewPr snapToGrid="0">
      <p:cViewPr varScale="1">
        <p:scale>
          <a:sx n="128" d="100"/>
          <a:sy n="128" d="100"/>
        </p:scale>
        <p:origin x="4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2CC63-652E-F3B0-2EF3-DADC504EC4F8}"/>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DA69843A-8B35-D2C5-0CA3-ED52108C64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F168D154-AC77-C74C-1399-601CE7DC9253}"/>
              </a:ext>
            </a:extLst>
          </p:cNvPr>
          <p:cNvSpPr>
            <a:spLocks noGrp="1"/>
          </p:cNvSpPr>
          <p:nvPr>
            <p:ph type="dt" sz="half" idx="10"/>
          </p:nvPr>
        </p:nvSpPr>
        <p:spPr/>
        <p:txBody>
          <a:bodyPr/>
          <a:lstStyle/>
          <a:p>
            <a:fld id="{9BED3378-AA34-AA4B-8790-93BB4347BDF5}" type="datetimeFigureOut">
              <a:rPr lang="en-US" smtClean="0"/>
              <a:t>3/28/23</a:t>
            </a:fld>
            <a:endParaRPr lang="en-US"/>
          </a:p>
        </p:txBody>
      </p:sp>
      <p:sp>
        <p:nvSpPr>
          <p:cNvPr id="5" name="Footer Placeholder 4">
            <a:extLst>
              <a:ext uri="{FF2B5EF4-FFF2-40B4-BE49-F238E27FC236}">
                <a16:creationId xmlns:a16="http://schemas.microsoft.com/office/drawing/2014/main" id="{EF7784AB-E70B-0F3B-73AE-66543FAFA4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33230C-AB64-89FA-2925-6A393EE12DB3}"/>
              </a:ext>
            </a:extLst>
          </p:cNvPr>
          <p:cNvSpPr>
            <a:spLocks noGrp="1"/>
          </p:cNvSpPr>
          <p:nvPr>
            <p:ph type="sldNum" sz="quarter" idx="12"/>
          </p:nvPr>
        </p:nvSpPr>
        <p:spPr/>
        <p:txBody>
          <a:bodyPr/>
          <a:lstStyle/>
          <a:p>
            <a:fld id="{95B25F6D-10E7-F145-9AB2-07CA832F3C78}" type="slidenum">
              <a:rPr lang="en-US" smtClean="0"/>
              <a:t>‹#›</a:t>
            </a:fld>
            <a:endParaRPr lang="en-US"/>
          </a:p>
        </p:txBody>
      </p:sp>
    </p:spTree>
    <p:extLst>
      <p:ext uri="{BB962C8B-B14F-4D97-AF65-F5344CB8AC3E}">
        <p14:creationId xmlns:p14="http://schemas.microsoft.com/office/powerpoint/2010/main" val="3630806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50F6F-040D-B07D-B645-2045584D8D62}"/>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C4B56EE0-E7C8-6BBD-9E58-DDBEBED532C2}"/>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6FBF3D3-65D7-F1B7-A6BD-691C52847A29}"/>
              </a:ext>
            </a:extLst>
          </p:cNvPr>
          <p:cNvSpPr>
            <a:spLocks noGrp="1"/>
          </p:cNvSpPr>
          <p:nvPr>
            <p:ph type="dt" sz="half" idx="10"/>
          </p:nvPr>
        </p:nvSpPr>
        <p:spPr/>
        <p:txBody>
          <a:bodyPr/>
          <a:lstStyle/>
          <a:p>
            <a:fld id="{9BED3378-AA34-AA4B-8790-93BB4347BDF5}" type="datetimeFigureOut">
              <a:rPr lang="en-US" smtClean="0"/>
              <a:t>3/28/23</a:t>
            </a:fld>
            <a:endParaRPr lang="en-US"/>
          </a:p>
        </p:txBody>
      </p:sp>
      <p:sp>
        <p:nvSpPr>
          <p:cNvPr id="5" name="Footer Placeholder 4">
            <a:extLst>
              <a:ext uri="{FF2B5EF4-FFF2-40B4-BE49-F238E27FC236}">
                <a16:creationId xmlns:a16="http://schemas.microsoft.com/office/drawing/2014/main" id="{DDE92DEB-1EBE-2787-2513-0F6A5076B0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C9FD47-2A7B-0267-A44C-E11E18EEA658}"/>
              </a:ext>
            </a:extLst>
          </p:cNvPr>
          <p:cNvSpPr>
            <a:spLocks noGrp="1"/>
          </p:cNvSpPr>
          <p:nvPr>
            <p:ph type="sldNum" sz="quarter" idx="12"/>
          </p:nvPr>
        </p:nvSpPr>
        <p:spPr/>
        <p:txBody>
          <a:bodyPr/>
          <a:lstStyle/>
          <a:p>
            <a:fld id="{95B25F6D-10E7-F145-9AB2-07CA832F3C78}" type="slidenum">
              <a:rPr lang="en-US" smtClean="0"/>
              <a:t>‹#›</a:t>
            </a:fld>
            <a:endParaRPr lang="en-US"/>
          </a:p>
        </p:txBody>
      </p:sp>
    </p:spTree>
    <p:extLst>
      <p:ext uri="{BB962C8B-B14F-4D97-AF65-F5344CB8AC3E}">
        <p14:creationId xmlns:p14="http://schemas.microsoft.com/office/powerpoint/2010/main" val="1230264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F597272-B65A-38D3-129C-A83D1217C3C3}"/>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8C20E95B-9D7C-5AA1-9DAF-A0E835696430}"/>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F837D24-9AA8-11BA-0424-D9A6953246D7}"/>
              </a:ext>
            </a:extLst>
          </p:cNvPr>
          <p:cNvSpPr>
            <a:spLocks noGrp="1"/>
          </p:cNvSpPr>
          <p:nvPr>
            <p:ph type="dt" sz="half" idx="10"/>
          </p:nvPr>
        </p:nvSpPr>
        <p:spPr/>
        <p:txBody>
          <a:bodyPr/>
          <a:lstStyle/>
          <a:p>
            <a:fld id="{9BED3378-AA34-AA4B-8790-93BB4347BDF5}" type="datetimeFigureOut">
              <a:rPr lang="en-US" smtClean="0"/>
              <a:t>3/28/23</a:t>
            </a:fld>
            <a:endParaRPr lang="en-US"/>
          </a:p>
        </p:txBody>
      </p:sp>
      <p:sp>
        <p:nvSpPr>
          <p:cNvPr id="5" name="Footer Placeholder 4">
            <a:extLst>
              <a:ext uri="{FF2B5EF4-FFF2-40B4-BE49-F238E27FC236}">
                <a16:creationId xmlns:a16="http://schemas.microsoft.com/office/drawing/2014/main" id="{35F34BDC-96C8-F079-BD87-FFE7A20BF3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9DF7F2-44EE-FE8A-AA25-8929166AB21B}"/>
              </a:ext>
            </a:extLst>
          </p:cNvPr>
          <p:cNvSpPr>
            <a:spLocks noGrp="1"/>
          </p:cNvSpPr>
          <p:nvPr>
            <p:ph type="sldNum" sz="quarter" idx="12"/>
          </p:nvPr>
        </p:nvSpPr>
        <p:spPr/>
        <p:txBody>
          <a:bodyPr/>
          <a:lstStyle/>
          <a:p>
            <a:fld id="{95B25F6D-10E7-F145-9AB2-07CA832F3C78}" type="slidenum">
              <a:rPr lang="en-US" smtClean="0"/>
              <a:t>‹#›</a:t>
            </a:fld>
            <a:endParaRPr lang="en-US"/>
          </a:p>
        </p:txBody>
      </p:sp>
    </p:spTree>
    <p:extLst>
      <p:ext uri="{BB962C8B-B14F-4D97-AF65-F5344CB8AC3E}">
        <p14:creationId xmlns:p14="http://schemas.microsoft.com/office/powerpoint/2010/main" val="3515532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E8071-1087-D272-A3FF-0D6534E665E1}"/>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46379B9B-47A4-5A2E-6CEF-C3BFB3EEDC50}"/>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2FA4640-A96B-0A04-52B3-37B5590F52A0}"/>
              </a:ext>
            </a:extLst>
          </p:cNvPr>
          <p:cNvSpPr>
            <a:spLocks noGrp="1"/>
          </p:cNvSpPr>
          <p:nvPr>
            <p:ph type="dt" sz="half" idx="10"/>
          </p:nvPr>
        </p:nvSpPr>
        <p:spPr/>
        <p:txBody>
          <a:bodyPr/>
          <a:lstStyle/>
          <a:p>
            <a:fld id="{9BED3378-AA34-AA4B-8790-93BB4347BDF5}" type="datetimeFigureOut">
              <a:rPr lang="en-US" smtClean="0"/>
              <a:t>3/28/23</a:t>
            </a:fld>
            <a:endParaRPr lang="en-US"/>
          </a:p>
        </p:txBody>
      </p:sp>
      <p:sp>
        <p:nvSpPr>
          <p:cNvPr id="5" name="Footer Placeholder 4">
            <a:extLst>
              <a:ext uri="{FF2B5EF4-FFF2-40B4-BE49-F238E27FC236}">
                <a16:creationId xmlns:a16="http://schemas.microsoft.com/office/drawing/2014/main" id="{55E71093-5853-93C4-8F3A-4F974591A5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63CEE9-7CE8-F7C7-C34A-1E1FE36B321D}"/>
              </a:ext>
            </a:extLst>
          </p:cNvPr>
          <p:cNvSpPr>
            <a:spLocks noGrp="1"/>
          </p:cNvSpPr>
          <p:nvPr>
            <p:ph type="sldNum" sz="quarter" idx="12"/>
          </p:nvPr>
        </p:nvSpPr>
        <p:spPr/>
        <p:txBody>
          <a:bodyPr/>
          <a:lstStyle/>
          <a:p>
            <a:fld id="{95B25F6D-10E7-F145-9AB2-07CA832F3C78}" type="slidenum">
              <a:rPr lang="en-US" smtClean="0"/>
              <a:t>‹#›</a:t>
            </a:fld>
            <a:endParaRPr lang="en-US"/>
          </a:p>
        </p:txBody>
      </p:sp>
    </p:spTree>
    <p:extLst>
      <p:ext uri="{BB962C8B-B14F-4D97-AF65-F5344CB8AC3E}">
        <p14:creationId xmlns:p14="http://schemas.microsoft.com/office/powerpoint/2010/main" val="4119749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2A9CC2-1EA1-7447-8DDD-061EF7AFFC46}"/>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E3320A0C-3400-585D-F59E-C24B8CB421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93B1B0A8-3A57-DE15-424E-8F930C529165}"/>
              </a:ext>
            </a:extLst>
          </p:cNvPr>
          <p:cNvSpPr>
            <a:spLocks noGrp="1"/>
          </p:cNvSpPr>
          <p:nvPr>
            <p:ph type="dt" sz="half" idx="10"/>
          </p:nvPr>
        </p:nvSpPr>
        <p:spPr/>
        <p:txBody>
          <a:bodyPr/>
          <a:lstStyle/>
          <a:p>
            <a:fld id="{9BED3378-AA34-AA4B-8790-93BB4347BDF5}" type="datetimeFigureOut">
              <a:rPr lang="en-US" smtClean="0"/>
              <a:t>3/28/23</a:t>
            </a:fld>
            <a:endParaRPr lang="en-US"/>
          </a:p>
        </p:txBody>
      </p:sp>
      <p:sp>
        <p:nvSpPr>
          <p:cNvPr id="5" name="Footer Placeholder 4">
            <a:extLst>
              <a:ext uri="{FF2B5EF4-FFF2-40B4-BE49-F238E27FC236}">
                <a16:creationId xmlns:a16="http://schemas.microsoft.com/office/drawing/2014/main" id="{7F21A57C-9360-C116-75F4-87F15FD27C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A27419-5899-B486-0FC1-3F588A278E99}"/>
              </a:ext>
            </a:extLst>
          </p:cNvPr>
          <p:cNvSpPr>
            <a:spLocks noGrp="1"/>
          </p:cNvSpPr>
          <p:nvPr>
            <p:ph type="sldNum" sz="quarter" idx="12"/>
          </p:nvPr>
        </p:nvSpPr>
        <p:spPr/>
        <p:txBody>
          <a:bodyPr/>
          <a:lstStyle/>
          <a:p>
            <a:fld id="{95B25F6D-10E7-F145-9AB2-07CA832F3C78}" type="slidenum">
              <a:rPr lang="en-US" smtClean="0"/>
              <a:t>‹#›</a:t>
            </a:fld>
            <a:endParaRPr lang="en-US"/>
          </a:p>
        </p:txBody>
      </p:sp>
    </p:spTree>
    <p:extLst>
      <p:ext uri="{BB962C8B-B14F-4D97-AF65-F5344CB8AC3E}">
        <p14:creationId xmlns:p14="http://schemas.microsoft.com/office/powerpoint/2010/main" val="2195403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675F1-6ABE-ADFA-5CC7-AD274FFCFEB3}"/>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40A5DD3C-5A54-56CC-BA9D-85AAC96E5A06}"/>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96A06065-1702-FCC7-9AC1-C0430FCFC94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B372C6BB-0B0F-BC51-DD64-48DAC2424987}"/>
              </a:ext>
            </a:extLst>
          </p:cNvPr>
          <p:cNvSpPr>
            <a:spLocks noGrp="1"/>
          </p:cNvSpPr>
          <p:nvPr>
            <p:ph type="dt" sz="half" idx="10"/>
          </p:nvPr>
        </p:nvSpPr>
        <p:spPr/>
        <p:txBody>
          <a:bodyPr/>
          <a:lstStyle/>
          <a:p>
            <a:fld id="{9BED3378-AA34-AA4B-8790-93BB4347BDF5}" type="datetimeFigureOut">
              <a:rPr lang="en-US" smtClean="0"/>
              <a:t>3/28/23</a:t>
            </a:fld>
            <a:endParaRPr lang="en-US"/>
          </a:p>
        </p:txBody>
      </p:sp>
      <p:sp>
        <p:nvSpPr>
          <p:cNvPr id="6" name="Footer Placeholder 5">
            <a:extLst>
              <a:ext uri="{FF2B5EF4-FFF2-40B4-BE49-F238E27FC236}">
                <a16:creationId xmlns:a16="http://schemas.microsoft.com/office/drawing/2014/main" id="{BC344FC3-82EC-C20D-36F8-6CF75FC053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B64472-584D-7E9E-65CC-F8F52229DEEE}"/>
              </a:ext>
            </a:extLst>
          </p:cNvPr>
          <p:cNvSpPr>
            <a:spLocks noGrp="1"/>
          </p:cNvSpPr>
          <p:nvPr>
            <p:ph type="sldNum" sz="quarter" idx="12"/>
          </p:nvPr>
        </p:nvSpPr>
        <p:spPr/>
        <p:txBody>
          <a:bodyPr/>
          <a:lstStyle/>
          <a:p>
            <a:fld id="{95B25F6D-10E7-F145-9AB2-07CA832F3C78}" type="slidenum">
              <a:rPr lang="en-US" smtClean="0"/>
              <a:t>‹#›</a:t>
            </a:fld>
            <a:endParaRPr lang="en-US"/>
          </a:p>
        </p:txBody>
      </p:sp>
    </p:spTree>
    <p:extLst>
      <p:ext uri="{BB962C8B-B14F-4D97-AF65-F5344CB8AC3E}">
        <p14:creationId xmlns:p14="http://schemas.microsoft.com/office/powerpoint/2010/main" val="1595494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1ECC7-4048-951D-F26C-4B7D4916B8D6}"/>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BDCFF4C-E6C9-7839-AE7E-2D9EE9D3FF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8AFA427D-464A-BFCA-9EAA-FF84EE28C994}"/>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AD9565BA-D8F0-F679-81DD-A110CB83741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CD505955-876D-DC9E-7571-9123020C7340}"/>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02FF4C6D-EECE-90C6-50E0-9CE47FBDA036}"/>
              </a:ext>
            </a:extLst>
          </p:cNvPr>
          <p:cNvSpPr>
            <a:spLocks noGrp="1"/>
          </p:cNvSpPr>
          <p:nvPr>
            <p:ph type="dt" sz="half" idx="10"/>
          </p:nvPr>
        </p:nvSpPr>
        <p:spPr/>
        <p:txBody>
          <a:bodyPr/>
          <a:lstStyle/>
          <a:p>
            <a:fld id="{9BED3378-AA34-AA4B-8790-93BB4347BDF5}" type="datetimeFigureOut">
              <a:rPr lang="en-US" smtClean="0"/>
              <a:t>3/28/23</a:t>
            </a:fld>
            <a:endParaRPr lang="en-US"/>
          </a:p>
        </p:txBody>
      </p:sp>
      <p:sp>
        <p:nvSpPr>
          <p:cNvPr id="8" name="Footer Placeholder 7">
            <a:extLst>
              <a:ext uri="{FF2B5EF4-FFF2-40B4-BE49-F238E27FC236}">
                <a16:creationId xmlns:a16="http://schemas.microsoft.com/office/drawing/2014/main" id="{3DC01D48-BF39-4500-66C5-7AF78453476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64B23E7-3742-2FAE-F724-79C2F4B2C6E7}"/>
              </a:ext>
            </a:extLst>
          </p:cNvPr>
          <p:cNvSpPr>
            <a:spLocks noGrp="1"/>
          </p:cNvSpPr>
          <p:nvPr>
            <p:ph type="sldNum" sz="quarter" idx="12"/>
          </p:nvPr>
        </p:nvSpPr>
        <p:spPr/>
        <p:txBody>
          <a:bodyPr/>
          <a:lstStyle/>
          <a:p>
            <a:fld id="{95B25F6D-10E7-F145-9AB2-07CA832F3C78}" type="slidenum">
              <a:rPr lang="en-US" smtClean="0"/>
              <a:t>‹#›</a:t>
            </a:fld>
            <a:endParaRPr lang="en-US"/>
          </a:p>
        </p:txBody>
      </p:sp>
    </p:spTree>
    <p:extLst>
      <p:ext uri="{BB962C8B-B14F-4D97-AF65-F5344CB8AC3E}">
        <p14:creationId xmlns:p14="http://schemas.microsoft.com/office/powerpoint/2010/main" val="1365912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156B6-1048-7B76-3867-96A00D889A4F}"/>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0FB259E8-B0E2-D484-8EBE-6204A5721A7C}"/>
              </a:ext>
            </a:extLst>
          </p:cNvPr>
          <p:cNvSpPr>
            <a:spLocks noGrp="1"/>
          </p:cNvSpPr>
          <p:nvPr>
            <p:ph type="dt" sz="half" idx="10"/>
          </p:nvPr>
        </p:nvSpPr>
        <p:spPr/>
        <p:txBody>
          <a:bodyPr/>
          <a:lstStyle/>
          <a:p>
            <a:fld id="{9BED3378-AA34-AA4B-8790-93BB4347BDF5}" type="datetimeFigureOut">
              <a:rPr lang="en-US" smtClean="0"/>
              <a:t>3/28/23</a:t>
            </a:fld>
            <a:endParaRPr lang="en-US"/>
          </a:p>
        </p:txBody>
      </p:sp>
      <p:sp>
        <p:nvSpPr>
          <p:cNvPr id="4" name="Footer Placeholder 3">
            <a:extLst>
              <a:ext uri="{FF2B5EF4-FFF2-40B4-BE49-F238E27FC236}">
                <a16:creationId xmlns:a16="http://schemas.microsoft.com/office/drawing/2014/main" id="{A045DD3C-C1A3-190F-246E-DC8039110A1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C84D935-B7D5-C310-A460-03ED197F22B0}"/>
              </a:ext>
            </a:extLst>
          </p:cNvPr>
          <p:cNvSpPr>
            <a:spLocks noGrp="1"/>
          </p:cNvSpPr>
          <p:nvPr>
            <p:ph type="sldNum" sz="quarter" idx="12"/>
          </p:nvPr>
        </p:nvSpPr>
        <p:spPr/>
        <p:txBody>
          <a:bodyPr/>
          <a:lstStyle/>
          <a:p>
            <a:fld id="{95B25F6D-10E7-F145-9AB2-07CA832F3C78}" type="slidenum">
              <a:rPr lang="en-US" smtClean="0"/>
              <a:t>‹#›</a:t>
            </a:fld>
            <a:endParaRPr lang="en-US"/>
          </a:p>
        </p:txBody>
      </p:sp>
    </p:spTree>
    <p:extLst>
      <p:ext uri="{BB962C8B-B14F-4D97-AF65-F5344CB8AC3E}">
        <p14:creationId xmlns:p14="http://schemas.microsoft.com/office/powerpoint/2010/main" val="2218055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3255BA-A620-BC15-6AB1-969B7236E697}"/>
              </a:ext>
            </a:extLst>
          </p:cNvPr>
          <p:cNvSpPr>
            <a:spLocks noGrp="1"/>
          </p:cNvSpPr>
          <p:nvPr>
            <p:ph type="dt" sz="half" idx="10"/>
          </p:nvPr>
        </p:nvSpPr>
        <p:spPr/>
        <p:txBody>
          <a:bodyPr/>
          <a:lstStyle/>
          <a:p>
            <a:fld id="{9BED3378-AA34-AA4B-8790-93BB4347BDF5}" type="datetimeFigureOut">
              <a:rPr lang="en-US" smtClean="0"/>
              <a:t>3/28/23</a:t>
            </a:fld>
            <a:endParaRPr lang="en-US"/>
          </a:p>
        </p:txBody>
      </p:sp>
      <p:sp>
        <p:nvSpPr>
          <p:cNvPr id="3" name="Footer Placeholder 2">
            <a:extLst>
              <a:ext uri="{FF2B5EF4-FFF2-40B4-BE49-F238E27FC236}">
                <a16:creationId xmlns:a16="http://schemas.microsoft.com/office/drawing/2014/main" id="{C9691FDB-444F-9C6C-762B-8DB79A1F078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F0A6D20-A596-3DC5-F765-B9AF9DD010D6}"/>
              </a:ext>
            </a:extLst>
          </p:cNvPr>
          <p:cNvSpPr>
            <a:spLocks noGrp="1"/>
          </p:cNvSpPr>
          <p:nvPr>
            <p:ph type="sldNum" sz="quarter" idx="12"/>
          </p:nvPr>
        </p:nvSpPr>
        <p:spPr/>
        <p:txBody>
          <a:bodyPr/>
          <a:lstStyle/>
          <a:p>
            <a:fld id="{95B25F6D-10E7-F145-9AB2-07CA832F3C78}" type="slidenum">
              <a:rPr lang="en-US" smtClean="0"/>
              <a:t>‹#›</a:t>
            </a:fld>
            <a:endParaRPr lang="en-US"/>
          </a:p>
        </p:txBody>
      </p:sp>
    </p:spTree>
    <p:extLst>
      <p:ext uri="{BB962C8B-B14F-4D97-AF65-F5344CB8AC3E}">
        <p14:creationId xmlns:p14="http://schemas.microsoft.com/office/powerpoint/2010/main" val="1687959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F0EA2-5078-6312-4EF6-E666C7E3AFD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DEC92398-AC65-D3E6-E0FD-3BDBBAE5C1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08B388D2-8DB6-2A40-AB3D-C80EA33AD5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08A01EE-0CF8-0FF2-B106-E5221C42CC24}"/>
              </a:ext>
            </a:extLst>
          </p:cNvPr>
          <p:cNvSpPr>
            <a:spLocks noGrp="1"/>
          </p:cNvSpPr>
          <p:nvPr>
            <p:ph type="dt" sz="half" idx="10"/>
          </p:nvPr>
        </p:nvSpPr>
        <p:spPr/>
        <p:txBody>
          <a:bodyPr/>
          <a:lstStyle/>
          <a:p>
            <a:fld id="{9BED3378-AA34-AA4B-8790-93BB4347BDF5}" type="datetimeFigureOut">
              <a:rPr lang="en-US" smtClean="0"/>
              <a:t>3/28/23</a:t>
            </a:fld>
            <a:endParaRPr lang="en-US"/>
          </a:p>
        </p:txBody>
      </p:sp>
      <p:sp>
        <p:nvSpPr>
          <p:cNvPr id="6" name="Footer Placeholder 5">
            <a:extLst>
              <a:ext uri="{FF2B5EF4-FFF2-40B4-BE49-F238E27FC236}">
                <a16:creationId xmlns:a16="http://schemas.microsoft.com/office/drawing/2014/main" id="{070C2676-13B4-E603-B2AE-FD82EC8777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528C84-60AA-481B-6792-6F2C0F7D5954}"/>
              </a:ext>
            </a:extLst>
          </p:cNvPr>
          <p:cNvSpPr>
            <a:spLocks noGrp="1"/>
          </p:cNvSpPr>
          <p:nvPr>
            <p:ph type="sldNum" sz="quarter" idx="12"/>
          </p:nvPr>
        </p:nvSpPr>
        <p:spPr/>
        <p:txBody>
          <a:bodyPr/>
          <a:lstStyle/>
          <a:p>
            <a:fld id="{95B25F6D-10E7-F145-9AB2-07CA832F3C78}" type="slidenum">
              <a:rPr lang="en-US" smtClean="0"/>
              <a:t>‹#›</a:t>
            </a:fld>
            <a:endParaRPr lang="en-US"/>
          </a:p>
        </p:txBody>
      </p:sp>
    </p:spTree>
    <p:extLst>
      <p:ext uri="{BB962C8B-B14F-4D97-AF65-F5344CB8AC3E}">
        <p14:creationId xmlns:p14="http://schemas.microsoft.com/office/powerpoint/2010/main" val="746865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4C6F7-1397-4305-9EF9-A662737F5B7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E7A7942B-EC73-8D71-094E-FC48CA070E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FFE4D19-7BAE-D2B1-008F-02F10C840E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E7A6B38-1EC9-7824-15BA-DA4C57ED25A0}"/>
              </a:ext>
            </a:extLst>
          </p:cNvPr>
          <p:cNvSpPr>
            <a:spLocks noGrp="1"/>
          </p:cNvSpPr>
          <p:nvPr>
            <p:ph type="dt" sz="half" idx="10"/>
          </p:nvPr>
        </p:nvSpPr>
        <p:spPr/>
        <p:txBody>
          <a:bodyPr/>
          <a:lstStyle/>
          <a:p>
            <a:fld id="{9BED3378-AA34-AA4B-8790-93BB4347BDF5}" type="datetimeFigureOut">
              <a:rPr lang="en-US" smtClean="0"/>
              <a:t>3/28/23</a:t>
            </a:fld>
            <a:endParaRPr lang="en-US"/>
          </a:p>
        </p:txBody>
      </p:sp>
      <p:sp>
        <p:nvSpPr>
          <p:cNvPr id="6" name="Footer Placeholder 5">
            <a:extLst>
              <a:ext uri="{FF2B5EF4-FFF2-40B4-BE49-F238E27FC236}">
                <a16:creationId xmlns:a16="http://schemas.microsoft.com/office/drawing/2014/main" id="{6A3869B9-C0A1-E8F9-E397-108F4FF63D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0B2EED-EEB9-DDE1-AB7C-922EF5F9C537}"/>
              </a:ext>
            </a:extLst>
          </p:cNvPr>
          <p:cNvSpPr>
            <a:spLocks noGrp="1"/>
          </p:cNvSpPr>
          <p:nvPr>
            <p:ph type="sldNum" sz="quarter" idx="12"/>
          </p:nvPr>
        </p:nvSpPr>
        <p:spPr/>
        <p:txBody>
          <a:bodyPr/>
          <a:lstStyle/>
          <a:p>
            <a:fld id="{95B25F6D-10E7-F145-9AB2-07CA832F3C78}" type="slidenum">
              <a:rPr lang="en-US" smtClean="0"/>
              <a:t>‹#›</a:t>
            </a:fld>
            <a:endParaRPr lang="en-US"/>
          </a:p>
        </p:txBody>
      </p:sp>
    </p:spTree>
    <p:extLst>
      <p:ext uri="{BB962C8B-B14F-4D97-AF65-F5344CB8AC3E}">
        <p14:creationId xmlns:p14="http://schemas.microsoft.com/office/powerpoint/2010/main" val="3633105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7C11F8-FEC8-502E-0478-7C13268D61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16F26626-D32F-27A7-C670-0F9C40CB96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BFE444E-5154-2E09-9264-F753442076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ED3378-AA34-AA4B-8790-93BB4347BDF5}" type="datetimeFigureOut">
              <a:rPr lang="en-US" smtClean="0"/>
              <a:t>3/28/23</a:t>
            </a:fld>
            <a:endParaRPr lang="en-US"/>
          </a:p>
        </p:txBody>
      </p:sp>
      <p:sp>
        <p:nvSpPr>
          <p:cNvPr id="5" name="Footer Placeholder 4">
            <a:extLst>
              <a:ext uri="{FF2B5EF4-FFF2-40B4-BE49-F238E27FC236}">
                <a16:creationId xmlns:a16="http://schemas.microsoft.com/office/drawing/2014/main" id="{024BE7C5-333A-4B08-A3F5-3AAB2A103B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5A0FF32-B745-5DE7-8714-5D6410F6CC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B25F6D-10E7-F145-9AB2-07CA832F3C78}" type="slidenum">
              <a:rPr lang="en-US" smtClean="0"/>
              <a:t>‹#›</a:t>
            </a:fld>
            <a:endParaRPr lang="en-US"/>
          </a:p>
        </p:txBody>
      </p:sp>
    </p:spTree>
    <p:extLst>
      <p:ext uri="{BB962C8B-B14F-4D97-AF65-F5344CB8AC3E}">
        <p14:creationId xmlns:p14="http://schemas.microsoft.com/office/powerpoint/2010/main" val="19462419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EC342942-60F0-4FDF-B6BF-655701E9815D}"/>
              </a:ext>
            </a:extLst>
          </p:cNvPr>
          <p:cNvGraphicFramePr>
            <a:graphicFrameLocks noGrp="1"/>
          </p:cNvGraphicFramePr>
          <p:nvPr/>
        </p:nvGraphicFramePr>
        <p:xfrm>
          <a:off x="1246768" y="640080"/>
          <a:ext cx="9698463" cy="5577840"/>
        </p:xfrm>
        <a:graphic>
          <a:graphicData uri="http://schemas.openxmlformats.org/drawingml/2006/table">
            <a:tbl>
              <a:tblPr firstRow="1" bandRow="1">
                <a:tableStyleId>{5940675A-B579-460E-94D1-54222C63F5DA}</a:tableStyleId>
              </a:tblPr>
              <a:tblGrid>
                <a:gridCol w="2192503">
                  <a:extLst>
                    <a:ext uri="{9D8B030D-6E8A-4147-A177-3AD203B41FA5}">
                      <a16:colId xmlns:a16="http://schemas.microsoft.com/office/drawing/2014/main" val="1893961336"/>
                    </a:ext>
                  </a:extLst>
                </a:gridCol>
                <a:gridCol w="7505960">
                  <a:extLst>
                    <a:ext uri="{9D8B030D-6E8A-4147-A177-3AD203B41FA5}">
                      <a16:colId xmlns:a16="http://schemas.microsoft.com/office/drawing/2014/main" val="2309859721"/>
                    </a:ext>
                  </a:extLst>
                </a:gridCol>
              </a:tblGrid>
              <a:tr h="703818">
                <a:tc>
                  <a:txBody>
                    <a:bodyPr/>
                    <a:lstStyle/>
                    <a:p>
                      <a:r>
                        <a:rPr lang="en-US" dirty="0"/>
                        <a:t>1. </a:t>
                      </a:r>
                      <a:r>
                        <a:rPr lang="en-US" dirty="0" err="1"/>
                        <a:t>Customise</a:t>
                      </a:r>
                      <a:r>
                        <a:rPr lang="en-US" dirty="0"/>
                        <a:t> Talent Strategy</a:t>
                      </a:r>
                    </a:p>
                  </a:txBody>
                  <a:tcPr/>
                </a:tc>
                <a:tc>
                  <a:txBody>
                    <a:bodyPr/>
                    <a:lstStyle/>
                    <a:p>
                      <a:r>
                        <a:rPr lang="en-US" sz="1800" b="0" i="0" kern="1200" dirty="0">
                          <a:solidFill>
                            <a:schemeClr val="tx1"/>
                          </a:solidFill>
                          <a:effectLst/>
                          <a:latin typeface="+mn-lt"/>
                          <a:ea typeface="+mn-ea"/>
                          <a:cs typeface="+mn-cs"/>
                        </a:rPr>
                        <a:t>To ensure a successful hiring process, we communicate with the Head of HR to understand the company and job role. We develop job descriptions and determine a search strategy to find the right candidate.</a:t>
                      </a:r>
                      <a:endParaRPr lang="en-US" dirty="0"/>
                    </a:p>
                  </a:txBody>
                  <a:tcPr/>
                </a:tc>
                <a:extLst>
                  <a:ext uri="{0D108BD9-81ED-4DB2-BD59-A6C34878D82A}">
                    <a16:rowId xmlns:a16="http://schemas.microsoft.com/office/drawing/2014/main" val="1592639693"/>
                  </a:ext>
                </a:extLst>
              </a:tr>
              <a:tr h="703818">
                <a:tc>
                  <a:txBody>
                    <a:bodyPr/>
                    <a:lstStyle/>
                    <a:p>
                      <a:r>
                        <a:rPr lang="en-US" dirty="0"/>
                        <a:t>2. Recommend Suitable Candidates</a:t>
                      </a:r>
                    </a:p>
                  </a:txBody>
                  <a:tcPr/>
                </a:tc>
                <a:tc>
                  <a:txBody>
                    <a:bodyPr/>
                    <a:lstStyle/>
                    <a:p>
                      <a:r>
                        <a:rPr lang="en-US" sz="1800" b="0" i="0" kern="1200" dirty="0">
                          <a:solidFill>
                            <a:schemeClr val="tx1"/>
                          </a:solidFill>
                          <a:effectLst/>
                          <a:latin typeface="+mn-lt"/>
                          <a:ea typeface="+mn-ea"/>
                          <a:cs typeface="+mn-cs"/>
                        </a:rPr>
                        <a:t>Our hiring process is informed by valuable market insights and analysis provided by industry experts. We take the time to understand the distribution and background of candidates to ensure the best match for the job. We may also recommend job match assessments and surveys to further evaluate the compatibility between a candidate and a particular role.</a:t>
                      </a:r>
                      <a:endParaRPr lang="en-US" dirty="0"/>
                    </a:p>
                  </a:txBody>
                  <a:tcPr/>
                </a:tc>
                <a:extLst>
                  <a:ext uri="{0D108BD9-81ED-4DB2-BD59-A6C34878D82A}">
                    <a16:rowId xmlns:a16="http://schemas.microsoft.com/office/drawing/2014/main" val="2263683544"/>
                  </a:ext>
                </a:extLst>
              </a:tr>
              <a:tr h="703818">
                <a:tc>
                  <a:txBody>
                    <a:bodyPr/>
                    <a:lstStyle/>
                    <a:p>
                      <a:r>
                        <a:rPr lang="en-US" dirty="0"/>
                        <a:t>3. Ensure Smooth Onboarding</a:t>
                      </a:r>
                    </a:p>
                  </a:txBody>
                  <a:tcPr/>
                </a:tc>
                <a:tc>
                  <a:txBody>
                    <a:bodyPr/>
                    <a:lstStyle/>
                    <a:p>
                      <a:r>
                        <a:rPr lang="en-US" sz="1800" b="0" i="0" kern="1200" dirty="0">
                          <a:solidFill>
                            <a:schemeClr val="tx1"/>
                          </a:solidFill>
                          <a:effectLst/>
                          <a:latin typeface="+mn-lt"/>
                          <a:ea typeface="+mn-ea"/>
                          <a:cs typeface="+mn-cs"/>
                        </a:rPr>
                        <a:t>We handle all aspects of the hiring process, including discussing and determining the compensation system and structure. We manage the expectations and goals of the candidate throughout the process and arrange for the signing of the job offer letter. In addition, we assist the candidate with resigning from their current role and ensure a smooth transition into the new position.</a:t>
                      </a:r>
                      <a:endParaRPr lang="en-US" dirty="0"/>
                    </a:p>
                  </a:txBody>
                  <a:tcPr/>
                </a:tc>
                <a:extLst>
                  <a:ext uri="{0D108BD9-81ED-4DB2-BD59-A6C34878D82A}">
                    <a16:rowId xmlns:a16="http://schemas.microsoft.com/office/drawing/2014/main" val="217822331"/>
                  </a:ext>
                </a:extLst>
              </a:tr>
              <a:tr h="703818">
                <a:tc>
                  <a:txBody>
                    <a:bodyPr/>
                    <a:lstStyle/>
                    <a:p>
                      <a:r>
                        <a:rPr lang="en-US" dirty="0"/>
                        <a:t>4. Conduct Consistent Follow-Up</a:t>
                      </a:r>
                    </a:p>
                  </a:txBody>
                  <a:tcPr/>
                </a:tc>
                <a:tc>
                  <a:txBody>
                    <a:bodyPr/>
                    <a:lstStyle/>
                    <a:p>
                      <a:r>
                        <a:rPr lang="en-US" sz="1800" b="0" i="0" kern="1200" dirty="0">
                          <a:solidFill>
                            <a:schemeClr val="tx1"/>
                          </a:solidFill>
                          <a:effectLst/>
                          <a:latin typeface="+mn-lt"/>
                          <a:ea typeface="+mn-ea"/>
                          <a:cs typeface="+mn-cs"/>
                        </a:rPr>
                        <a:t>We maintain ongoing communication with our candidates, following up with them within 3-6 months of their placement. This allows us to understand any issues they may be facing and work towards resolving them. Our goal is to ensure a positive experience for the candidate and to maintain strong relationships with them for future opportunities.</a:t>
                      </a:r>
                      <a:endParaRPr lang="en-US" dirty="0"/>
                    </a:p>
                  </a:txBody>
                  <a:tcPr/>
                </a:tc>
                <a:extLst>
                  <a:ext uri="{0D108BD9-81ED-4DB2-BD59-A6C34878D82A}">
                    <a16:rowId xmlns:a16="http://schemas.microsoft.com/office/drawing/2014/main" val="2226318324"/>
                  </a:ext>
                </a:extLst>
              </a:tr>
            </a:tbl>
          </a:graphicData>
        </a:graphic>
      </p:graphicFrame>
    </p:spTree>
    <p:extLst>
      <p:ext uri="{BB962C8B-B14F-4D97-AF65-F5344CB8AC3E}">
        <p14:creationId xmlns:p14="http://schemas.microsoft.com/office/powerpoint/2010/main" val="21993407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239</Words>
  <Application>Microsoft Macintosh PowerPoint</Application>
  <PresentationFormat>Widescreen</PresentationFormat>
  <Paragraphs>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Edwin Otico</dc:creator>
  <cp:lastModifiedBy>Edwin Otico</cp:lastModifiedBy>
  <cp:revision>1</cp:revision>
  <dcterms:created xsi:type="dcterms:W3CDTF">2023-03-28T06:34:58Z</dcterms:created>
  <dcterms:modified xsi:type="dcterms:W3CDTF">2023-03-28T06:35:20Z</dcterms:modified>
</cp:coreProperties>
</file>